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800">
                <a:solidFill>
                  <a:srgbClr val="153B5B"/>
                </a:solidFill>
              </a:defRPr>
            </a:pPr>
            <a:r>
              <a:t>Remote Camp Quarantine &amp; Disinfection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800"/>
            </a:pPr>
            <a:r>
              <a:t>Managing Multi-Case Foodborne Outbreaks</a:t>
            </a:r>
          </a:p>
          <a:p>
            <a:r>
              <a:t>UAE Compliance &amp; Operations Briefing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153B5B"/>
                </a:solidFill>
              </a:defRPr>
            </a:pPr>
            <a:r>
              <a:t>1. The Multi-Case Authority Boundary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Aft>
                <a:spcPts val="1400"/>
              </a:spcAft>
              <a:defRPr sz="2400"/>
            </a:pPr>
            <a:r>
              <a:t>Several positive results trigger a Health Authority-controlled cluster event.</a:t>
            </a:r>
          </a:p>
          <a:p>
            <a:pPr>
              <a:spcAft>
                <a:spcPts val="1400"/>
              </a:spcAft>
              <a:defRPr sz="2400"/>
            </a:pPr>
            <a:r>
              <a:t>Camp management must NOT independently diagnose, cohort, or medically clear cases.</a:t>
            </a:r>
          </a:p>
          <a:p>
            <a:pPr>
              <a:spcAft>
                <a:spcPts val="1400"/>
              </a:spcAft>
              <a:defRPr sz="2400"/>
            </a:pPr>
            <a:r>
              <a:t>Immediate operational duties: stop affected food work, refer for clinical assessment, and preserve evidence.</a:t>
            </a:r>
          </a:p>
          <a:p>
            <a:pPr>
              <a:spcAft>
                <a:spcPts val="1400"/>
              </a:spcAft>
              <a:defRPr sz="2400"/>
            </a:pPr>
            <a:r>
              <a:t>The competent clinician/Health Authority determines quarantine placement and release conditions.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153B5B"/>
                </a:solidFill>
              </a:defRPr>
            </a:pPr>
            <a:r>
              <a:t>2. Quarantine Quarters 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Aft>
                <a:spcPts val="1400"/>
              </a:spcAft>
              <a:defRPr sz="2400"/>
            </a:pPr>
            <a:r>
              <a:t>No public federal rule requires every camp to build a permanent hospital-standard isolation room.</a:t>
            </a:r>
          </a:p>
          <a:p>
            <a:pPr>
              <a:spcAft>
                <a:spcPts val="1400"/>
              </a:spcAft>
              <a:defRPr sz="2400"/>
            </a:pPr>
            <a:r>
              <a:t>Quarantine outside health facilities occurs in temporary areas set by the Health Authority.</a:t>
            </a:r>
          </a:p>
          <a:p>
            <a:pPr>
              <a:spcAft>
                <a:spcPts val="1400"/>
              </a:spcAft>
              <a:defRPr sz="2400"/>
            </a:pPr>
            <a:r>
              <a:t>Camp accommodation may be used ONLY if documented and approved by the authority.</a:t>
            </a:r>
          </a:p>
          <a:p>
            <a:pPr>
              <a:spcAft>
                <a:spcPts val="1400"/>
              </a:spcAft>
              <a:defRPr sz="2400"/>
            </a:pPr>
            <a:r>
              <a:t>Home/accommodation quarantine requires a well-ventilated room with a private bathroom.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153B5B"/>
                </a:solidFill>
              </a:defRPr>
            </a:pPr>
            <a:r>
              <a:t>3. Decontamination 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Aft>
                <a:spcPts val="1400"/>
              </a:spcAft>
              <a:defRPr sz="2400"/>
            </a:pPr>
            <a:r>
              <a:t>Confirm evidence holds before cleaning (food, water, ice, trace-back records).</a:t>
            </a:r>
          </a:p>
          <a:p>
            <a:pPr>
              <a:spcAft>
                <a:spcPts val="1400"/>
              </a:spcAft>
              <a:defRPr sz="2400"/>
            </a:pPr>
            <a:r>
              <a:t>There is NO single universal UAE chemical or dilution for all outbreaks.</a:t>
            </a:r>
          </a:p>
          <a:p>
            <a:pPr>
              <a:spcAft>
                <a:spcPts val="1400"/>
              </a:spcAft>
              <a:defRPr sz="2400"/>
            </a:pPr>
            <a:r>
              <a:t>Use only approved products exactly to the manufacturer label/SDS and authority directions.</a:t>
            </a:r>
          </a:p>
          <a:p>
            <a:pPr>
              <a:spcAft>
                <a:spcPts val="1400"/>
              </a:spcAft>
              <a:defRPr sz="2400"/>
            </a:pPr>
            <a:r>
              <a:t>Use trained personnel with task-specific PPE; clean from clean-to-dirty.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153B5B"/>
                </a:solidFill>
              </a:defRPr>
            </a:pPr>
            <a:r>
              <a:t>4. Environmental Swab Release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Aft>
                <a:spcPts val="1400"/>
              </a:spcAft>
              <a:defRPr sz="2400"/>
            </a:pPr>
            <a:r>
              <a:t>No universal UAE standard mandates a fixed swab panel or ATP threshold for all camp outbreaks.</a:t>
            </a:r>
          </a:p>
          <a:p>
            <a:pPr>
              <a:spcAft>
                <a:spcPts val="1400"/>
              </a:spcAft>
              <a:defRPr sz="2400"/>
            </a:pPr>
            <a:r>
              <a:t>If the Health Authority or food authority directs sampling, follow their approved plan.</a:t>
            </a:r>
          </a:p>
          <a:p>
            <a:pPr>
              <a:spcAft>
                <a:spcPts val="1400"/>
              </a:spcAft>
              <a:defRPr sz="2400"/>
            </a:pPr>
            <a:r>
              <a:t>Do not self-release restricted quarters based on an unapproved vendor swab result.</a:t>
            </a:r>
          </a:p>
          <a:p>
            <a:pPr>
              <a:spcAft>
                <a:spcPts val="1400"/>
              </a:spcAft>
              <a:defRPr sz="2400"/>
            </a:pPr>
            <a:r>
              <a:t>Release requires verification of decontamination and documented authority/clinician clearance.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153B5B"/>
                </a:solidFill>
              </a:defRPr>
            </a:pPr>
            <a:r>
              <a:t>5. Medical Return-to-Work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Aft>
                <a:spcPts val="1400"/>
              </a:spcAft>
              <a:defRPr sz="2400"/>
            </a:pPr>
            <a:r>
              <a:t>Statutory communicable-disease reporting uses designated authority forms.</a:t>
            </a:r>
          </a:p>
          <a:p>
            <a:pPr>
              <a:spcAft>
                <a:spcPts val="1400"/>
              </a:spcAft>
              <a:defRPr sz="2400"/>
            </a:pPr>
            <a:r>
              <a:t>Camps must NOT issue their own medical certificates or diagnoses.</a:t>
            </a:r>
          </a:p>
          <a:p>
            <a:pPr>
              <a:spcAft>
                <a:spcPts val="1400"/>
              </a:spcAft>
              <a:defRPr sz="2400"/>
            </a:pPr>
            <a:r>
              <a:t>Use the clinician-controlled template: signed/stamped ONLY by the treating licensed clinician.</a:t>
            </a:r>
          </a:p>
          <a:p>
            <a:pPr>
              <a:spcAft>
                <a:spcPts val="1400"/>
              </a:spcAft>
              <a:defRPr sz="2400"/>
            </a:pPr>
            <a:r>
              <a:t>Operational files retain the minimum-necessary clearance reference, NOT clinical laboratory values.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400">
                <a:solidFill>
                  <a:srgbClr val="153B5B"/>
                </a:solidFill>
              </a:defRPr>
            </a:pPr>
            <a:r>
              <a:t>Implementation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800"/>
            </a:pPr>
            <a:r>
              <a:t>Integrate with the Site Emergency Response Plan</a:t>
            </a:r>
          </a:p>
          <a:p>
            <a:r>
              <a:t>Confirm Local Authority Contacts Before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